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E7695-20C9-4918-B119-75F2DB3E684D}" type="datetimeFigureOut">
              <a:rPr lang="en-US" smtClean="0"/>
              <a:t>9/13/2009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B8509-8578-4278-9841-43B943C2AE6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Nature Versus Nurture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7"/>
            <a:ext cx="8229600" cy="1428761"/>
          </a:xfrm>
          <a:solidFill>
            <a:srgbClr val="FFFF00"/>
          </a:solidFill>
        </p:spPr>
        <p:txBody>
          <a:bodyPr/>
          <a:lstStyle/>
          <a:p>
            <a:pPr>
              <a:buNone/>
            </a:pPr>
            <a:r>
              <a:rPr lang="en-GB" b="1" u="sng" dirty="0" smtClean="0"/>
              <a:t>Learning objective: </a:t>
            </a:r>
            <a:r>
              <a:rPr lang="en-GB" dirty="0" smtClean="0"/>
              <a:t>To understand how lack of socialisation affects people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Nature v Nurture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200" dirty="0" smtClean="0"/>
              <a:t>Copy and complete the following table, using the words below to help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 smtClean="0"/>
          </a:p>
          <a:p>
            <a:pPr>
              <a:buFont typeface="Arial" charset="0"/>
              <a:buChar char="•"/>
            </a:pPr>
            <a:r>
              <a:rPr lang="en-GB" dirty="0" smtClean="0"/>
              <a:t>Colour of skin  * Colour of eyes  * Intelligence</a:t>
            </a:r>
          </a:p>
          <a:p>
            <a:pPr>
              <a:buFont typeface="Arial" charset="0"/>
              <a:buChar char="•"/>
            </a:pPr>
            <a:r>
              <a:rPr lang="en-GB" dirty="0" smtClean="0"/>
              <a:t>Language  * Religion  * Height *Manners</a:t>
            </a:r>
          </a:p>
          <a:p>
            <a:pPr>
              <a:buFont typeface="Arial" charset="0"/>
              <a:buChar char="•"/>
            </a:pPr>
            <a:r>
              <a:rPr lang="en-GB" dirty="0" smtClean="0"/>
              <a:t>Attitudes  * Reading skills  * Writing skills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57290" y="2143116"/>
          <a:ext cx="6096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18546">
                <a:tc>
                  <a:txBody>
                    <a:bodyPr/>
                    <a:lstStyle/>
                    <a:p>
                      <a:r>
                        <a:rPr lang="en-GB" dirty="0" smtClean="0"/>
                        <a:t>What we inherit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is instinctive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is from our environment</a:t>
                      </a:r>
                      <a:endParaRPr lang="en-GB" dirty="0"/>
                    </a:p>
                  </a:txBody>
                  <a:tcPr/>
                </a:tc>
              </a:tr>
              <a:tr h="35836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836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836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836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Consider the following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00B0F0"/>
                </a:solidFill>
              </a:rPr>
              <a:t>If you were a day old, when you were taken away from your parents to live in Japan, would you...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have the same hair colour?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have the same hairstyle?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have the same body shape?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wear the same clothes?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speak English?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like the same food as you do now?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Still like the same music as you do now?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Read the following case studies and complete the table below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sz="2400" dirty="0" smtClean="0"/>
              <a:t>Portuguese ‘Chicken girl’</a:t>
            </a:r>
          </a:p>
          <a:p>
            <a:pPr marL="514350" indent="-514350">
              <a:buAutoNum type="arabicPeriod"/>
            </a:pPr>
            <a:r>
              <a:rPr lang="en-GB" sz="2400" dirty="0" smtClean="0"/>
              <a:t>‘Genie’</a:t>
            </a:r>
          </a:p>
          <a:p>
            <a:pPr marL="514350" indent="-514350">
              <a:buAutoNum type="arabicPeriod"/>
            </a:pPr>
            <a:r>
              <a:rPr lang="en-GB" sz="2400" dirty="0" smtClean="0"/>
              <a:t>‘Alsatian Boy’</a:t>
            </a:r>
          </a:p>
          <a:p>
            <a:pPr marL="514350" indent="-514350">
              <a:buNone/>
            </a:pPr>
            <a:endParaRPr lang="en-GB" sz="2400" dirty="0"/>
          </a:p>
          <a:p>
            <a:pPr marL="514350" indent="-514350">
              <a:buNone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71538" y="3286124"/>
          <a:ext cx="681038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714512"/>
                <a:gridCol w="2214578"/>
                <a:gridCol w="188115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Cases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How was</a:t>
                      </a:r>
                      <a:r>
                        <a:rPr lang="en-GB" baseline="0" dirty="0" smtClean="0"/>
                        <a:t> their childhood spent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behaviours did they demonstrate?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Were</a:t>
                      </a:r>
                      <a:r>
                        <a:rPr lang="en-GB" baseline="0" dirty="0" smtClean="0"/>
                        <a:t> they able to adopt human behaviour &amp; in what way?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Genie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Chicken Girl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Alsatian Boy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191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Nature Versus Nurture</vt:lpstr>
      <vt:lpstr>Nature v Nurture</vt:lpstr>
      <vt:lpstr>Consider the following </vt:lpstr>
      <vt:lpstr>Read the following case studies and complete the table below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Versus Nurture</dc:title>
  <dc:creator>Farida</dc:creator>
  <cp:lastModifiedBy>Farida</cp:lastModifiedBy>
  <cp:revision>2</cp:revision>
  <dcterms:created xsi:type="dcterms:W3CDTF">2009-09-13T07:53:21Z</dcterms:created>
  <dcterms:modified xsi:type="dcterms:W3CDTF">2009-09-13T08:11:08Z</dcterms:modified>
</cp:coreProperties>
</file>